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3" r:id="rId3"/>
    <p:sldId id="306" r:id="rId4"/>
    <p:sldId id="307" r:id="rId5"/>
    <p:sldId id="308" r:id="rId6"/>
    <p:sldId id="310" r:id="rId7"/>
    <p:sldId id="302" r:id="rId8"/>
    <p:sldId id="304" r:id="rId9"/>
    <p:sldId id="300" r:id="rId10"/>
    <p:sldId id="298" r:id="rId11"/>
    <p:sldId id="299" r:id="rId12"/>
  </p:sldIdLst>
  <p:sldSz cx="9144000" cy="6858000" type="screen4x3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29" autoAdjust="0"/>
    <p:restoredTop sz="94660"/>
  </p:normalViewPr>
  <p:slideViewPr>
    <p:cSldViewPr snapToGrid="0">
      <p:cViewPr varScale="1">
        <p:scale>
          <a:sx n="97" d="100"/>
          <a:sy n="97" d="100"/>
        </p:scale>
        <p:origin x="68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261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8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751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2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74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63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028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375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00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586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7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4E7BE-FE11-45CE-B02F-728E2A6455E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189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achine-learning-in-practice/cheat-sheet-of-machine-learning-and-python-and-math-cheat-sheets-a4afe4e791b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achine-learning-in-practice/cheat-sheet-of-machine-learning-and-python-and-math-cheat-sheets-a4afe4e791b6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achine-learning-in-practice/cheat-sheet-of-machine-learning-and-python-and-math-cheat-sheets-a4afe4e791b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edium.com/open-machine-learning-course/open-machine-learning-course-topic-1-exploratory-data-analysis-with-pandas-de57880f1a6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ickiepark/introduction_to_ml_with_python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www.dodomira.com/2016/10/20/how_to_eda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5FA814-2AD1-4733-9A19-972C90E53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049640"/>
            <a:ext cx="7772400" cy="1112122"/>
          </a:xfrm>
        </p:spPr>
        <p:txBody>
          <a:bodyPr/>
          <a:lstStyle/>
          <a:p>
            <a:r>
              <a:rPr lang="ko-KR" altLang="en-US" dirty="0" err="1"/>
              <a:t>분석팀</a:t>
            </a:r>
            <a:r>
              <a:rPr lang="ko-KR" altLang="en-US" dirty="0"/>
              <a:t> </a:t>
            </a:r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8D795C-1346-4997-A636-CB3B5EF50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057344"/>
            <a:ext cx="6858000" cy="39685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19.5.17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C8CEC59-DD88-402D-B035-3476CFBC92DF}"/>
              </a:ext>
            </a:extLst>
          </p:cNvPr>
          <p:cNvSpPr txBox="1">
            <a:spLocks/>
          </p:cNvSpPr>
          <p:nvPr/>
        </p:nvSpPr>
        <p:spPr>
          <a:xfrm>
            <a:off x="685800" y="3276772"/>
            <a:ext cx="7772400" cy="3968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+mn-ea"/>
                <a:ea typeface="+mn-ea"/>
              </a:rPr>
              <a:t>&lt;</a:t>
            </a:r>
            <a:r>
              <a:rPr lang="ko-KR" altLang="en-US" sz="2000" dirty="0">
                <a:latin typeface="+mn-ea"/>
                <a:ea typeface="+mn-ea"/>
              </a:rPr>
              <a:t>주제학습</a:t>
            </a:r>
            <a:r>
              <a:rPr lang="en-US" altLang="ko-KR" sz="2000" dirty="0">
                <a:latin typeface="+mn-ea"/>
                <a:ea typeface="+mn-ea"/>
              </a:rPr>
              <a:t> – </a:t>
            </a:r>
            <a:r>
              <a:rPr lang="ko-KR" altLang="en-US" sz="2000" dirty="0">
                <a:latin typeface="+mn-ea"/>
                <a:ea typeface="+mn-ea"/>
              </a:rPr>
              <a:t>향후 계획</a:t>
            </a:r>
            <a:r>
              <a:rPr lang="en-US" altLang="ko-KR" sz="2000" dirty="0">
                <a:latin typeface="+mn-ea"/>
                <a:ea typeface="+mn-ea"/>
              </a:rPr>
              <a:t>&gt;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547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계획</a:t>
            </a:r>
            <a:r>
              <a:rPr lang="en-US" altLang="ko-KR" dirty="0"/>
              <a:t>) </a:t>
            </a:r>
            <a:r>
              <a:rPr lang="ko-KR" altLang="en-US" dirty="0"/>
              <a:t>모델 개발 및 리뷰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분석에 필요한 지식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85E627-86D1-4720-B6BD-55CAC1ACF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67" y="1663659"/>
            <a:ext cx="6714066" cy="489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11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토의</a:t>
            </a:r>
            <a:r>
              <a:rPr lang="en-US" altLang="ko-KR" dirty="0"/>
              <a:t>) </a:t>
            </a:r>
            <a:r>
              <a:rPr lang="ko-KR" altLang="en-US" dirty="0"/>
              <a:t>모델 개발 및 리뷰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96636" y="2478419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분석 주제 선정</a:t>
            </a:r>
          </a:p>
        </p:txBody>
      </p:sp>
    </p:spTree>
    <p:extLst>
      <p:ext uri="{BB962C8B-B14F-4D97-AF65-F5344CB8AC3E}">
        <p14:creationId xmlns:p14="http://schemas.microsoft.com/office/powerpoint/2010/main" val="1859180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계획</a:t>
            </a:r>
            <a:r>
              <a:rPr lang="en-US" altLang="ko-KR" dirty="0"/>
              <a:t>) </a:t>
            </a:r>
            <a:r>
              <a:rPr lang="ko-KR" altLang="en-US" dirty="0"/>
              <a:t>다음 주제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주제별 발표자 셋팅</a:t>
            </a:r>
            <a:endParaRPr lang="en-US" altLang="ko-KR" dirty="0"/>
          </a:p>
          <a:p>
            <a:r>
              <a:rPr lang="en-US" altLang="ko-KR" sz="1400" dirty="0"/>
              <a:t>  - (</a:t>
            </a:r>
            <a:r>
              <a:rPr lang="ko-KR" altLang="en-US" sz="1400" dirty="0"/>
              <a:t>목적</a:t>
            </a:r>
            <a:r>
              <a:rPr lang="en-US" altLang="ko-KR" sz="1400" dirty="0"/>
              <a:t>) </a:t>
            </a:r>
            <a:r>
              <a:rPr lang="ko-KR" altLang="en-US" sz="1400" dirty="0"/>
              <a:t>미리 개인 </a:t>
            </a:r>
            <a:r>
              <a:rPr lang="en-US" altLang="ko-KR" sz="1400" dirty="0"/>
              <a:t>Study</a:t>
            </a:r>
            <a:r>
              <a:rPr lang="ko-KR" altLang="en-US" sz="1400" dirty="0"/>
              <a:t>와 회사 업무 간의 개인별 계획을 세울 수 있게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0028A2-4921-4124-8FF2-BE7B8AD9C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63" y="2854063"/>
            <a:ext cx="8343085" cy="221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00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01. </a:t>
            </a:r>
            <a:r>
              <a:rPr lang="ko-KR" altLang="en-US" sz="3600" dirty="0"/>
              <a:t>데이터 이해 </a:t>
            </a:r>
            <a:r>
              <a:rPr lang="en-US" altLang="ko-KR" sz="3600" dirty="0"/>
              <a:t>(1/4)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아래 내용은 </a:t>
            </a:r>
            <a:r>
              <a:rPr lang="en-US" altLang="ko-KR" dirty="0"/>
              <a:t>R</a:t>
            </a:r>
            <a:r>
              <a:rPr lang="ko-KR" altLang="en-US" dirty="0"/>
              <a:t>에 관한 내용이지만</a:t>
            </a:r>
            <a:r>
              <a:rPr lang="en-US" altLang="ko-KR" dirty="0"/>
              <a:t>, Graph</a:t>
            </a:r>
            <a:r>
              <a:rPr lang="ko-KR" altLang="en-US" dirty="0"/>
              <a:t>의 유형 등을 참고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BF58C2-2030-4C65-98FF-3A331F77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949" y="1512332"/>
            <a:ext cx="6690101" cy="51567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729FE29-8484-49D6-AA53-6552E2354205}"/>
              </a:ext>
            </a:extLst>
          </p:cNvPr>
          <p:cNvSpPr/>
          <p:nvPr/>
        </p:nvSpPr>
        <p:spPr>
          <a:xfrm>
            <a:off x="251979" y="6570162"/>
            <a:ext cx="85569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3"/>
              </a:rPr>
              <a:t>https://medium.com/machine-learning-in-practice/cheat-sheet-of-machine-learning-and-python-and-math-cheat-sheets-a4afe4e791b6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466325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01. </a:t>
            </a:r>
            <a:r>
              <a:rPr lang="ko-KR" altLang="en-US" sz="3600" dirty="0"/>
              <a:t>데이터 이해 </a:t>
            </a:r>
            <a:r>
              <a:rPr lang="en-US" altLang="ko-KR" sz="3600" dirty="0"/>
              <a:t>(2/4)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아래 내용은 </a:t>
            </a:r>
            <a:r>
              <a:rPr lang="en-US" altLang="ko-KR" dirty="0"/>
              <a:t>R</a:t>
            </a:r>
            <a:r>
              <a:rPr lang="ko-KR" altLang="en-US" dirty="0"/>
              <a:t>에 관한 내용이지만</a:t>
            </a:r>
            <a:r>
              <a:rPr lang="en-US" altLang="ko-KR" dirty="0"/>
              <a:t>, Graph</a:t>
            </a:r>
            <a:r>
              <a:rPr lang="ko-KR" altLang="en-US" dirty="0"/>
              <a:t>의 유형 등을 참고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360991-43DC-4A4B-94B9-689D1631B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33" y="1535723"/>
            <a:ext cx="6634297" cy="51333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DCECA5-CD33-4693-B41A-1C8F048117E5}"/>
              </a:ext>
            </a:extLst>
          </p:cNvPr>
          <p:cNvSpPr/>
          <p:nvPr/>
        </p:nvSpPr>
        <p:spPr>
          <a:xfrm>
            <a:off x="251979" y="6570162"/>
            <a:ext cx="85569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3"/>
              </a:rPr>
              <a:t>https://medium.com/machine-learning-in-practice/cheat-sheet-of-machine-learning-and-python-and-math-cheat-sheets-a4afe4e791b6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318666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en-US" altLang="ko-KR" dirty="0"/>
              <a:t>2D </a:t>
            </a:r>
            <a:r>
              <a:rPr lang="ko-KR" altLang="en-US" dirty="0" err="1"/>
              <a:t>플롯팅</a:t>
            </a:r>
            <a:r>
              <a:rPr lang="ko-KR" altLang="en-US" dirty="0"/>
              <a:t> 라이브러리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929590-D370-4B53-AF49-CB1B24E92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244" y="1512332"/>
            <a:ext cx="7282104" cy="51448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35BF6FD-F976-4B3F-B5BF-866AEBEF96CB}"/>
              </a:ext>
            </a:extLst>
          </p:cNvPr>
          <p:cNvSpPr/>
          <p:nvPr/>
        </p:nvSpPr>
        <p:spPr>
          <a:xfrm>
            <a:off x="251979" y="6570162"/>
            <a:ext cx="85569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3"/>
              </a:rPr>
              <a:t>https://medium.com/machine-learning-in-practice/cheat-sheet-of-machine-learning-and-python-and-math-cheat-sheets-a4afe4e791b6</a:t>
            </a:r>
            <a:endParaRPr lang="ko-KR" altLang="en-US" sz="105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C2244A2-6F0E-4E85-897D-40C26D05C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01. </a:t>
            </a:r>
            <a:r>
              <a:rPr lang="ko-KR" altLang="en-US" sz="3600" dirty="0"/>
              <a:t>데이터 이해 </a:t>
            </a:r>
            <a:r>
              <a:rPr lang="en-US" altLang="ko-KR" sz="3600" dirty="0"/>
              <a:t>(3/4)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36094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  <a:r>
              <a:rPr lang="en-US" altLang="ko-KR" dirty="0"/>
              <a:t>) </a:t>
            </a:r>
            <a:r>
              <a:rPr lang="ko-KR" altLang="en-US" dirty="0"/>
              <a:t>웹 검색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C2244A2-6F0E-4E85-897D-40C26D05C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01. </a:t>
            </a:r>
            <a:r>
              <a:rPr lang="ko-KR" altLang="en-US" sz="3600" dirty="0"/>
              <a:t>데이터 이해 </a:t>
            </a:r>
            <a:r>
              <a:rPr lang="en-US" altLang="ko-KR" sz="3600" dirty="0"/>
              <a:t>(4/4)</a:t>
            </a:r>
            <a:endParaRPr lang="ko-KR" altLang="en-US" sz="3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1F62AD-BAFC-45C7-A53F-17E763115C65}"/>
              </a:ext>
            </a:extLst>
          </p:cNvPr>
          <p:cNvSpPr/>
          <p:nvPr/>
        </p:nvSpPr>
        <p:spPr>
          <a:xfrm>
            <a:off x="513117" y="6492874"/>
            <a:ext cx="794960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hlinkClick r:id="rId2"/>
              </a:rPr>
              <a:t>https://medium.com/open-machine-learning-course/open-machine-learning-course-topic-1-exploratory-data-analysis-with-pandas-de57880f1a68</a:t>
            </a:r>
            <a:endParaRPr lang="ko-KR" altLang="en-US" sz="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162E0C-10DD-4133-BD6F-9F1F5577F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960" y="1602664"/>
            <a:ext cx="6670515" cy="467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40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주제 준비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자신이 맡은 주제를 준비하는 방법 </a:t>
            </a:r>
            <a:r>
              <a:rPr lang="en-US" altLang="ko-KR" dirty="0"/>
              <a:t>(Exploratory Data Analysis 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31AEB-DF56-435F-A6EC-EED61C14B017}"/>
              </a:ext>
            </a:extLst>
          </p:cNvPr>
          <p:cNvSpPr txBox="1"/>
          <p:nvPr/>
        </p:nvSpPr>
        <p:spPr>
          <a:xfrm>
            <a:off x="1111753" y="2177456"/>
            <a:ext cx="3913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뼈대를 잡는다</a:t>
            </a:r>
            <a:endParaRPr lang="en-US" altLang="ko-KR" dirty="0"/>
          </a:p>
          <a:p>
            <a:r>
              <a:rPr lang="en-US" altLang="ko-KR" dirty="0"/>
              <a:t>   1) jhhong</a:t>
            </a:r>
            <a:r>
              <a:rPr lang="ko-KR" altLang="en-US" dirty="0"/>
              <a:t>와 주제에 대한 방향 설정</a:t>
            </a:r>
            <a:endParaRPr lang="en-US" altLang="ko-KR" dirty="0"/>
          </a:p>
          <a:p>
            <a:r>
              <a:rPr lang="en-US" altLang="ko-KR" dirty="0"/>
              <a:t>   2) </a:t>
            </a:r>
            <a:r>
              <a:rPr lang="ko-KR" altLang="en-US" dirty="0"/>
              <a:t>책 활용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sz="1400" dirty="0">
                <a:solidFill>
                  <a:srgbClr val="0000FF"/>
                </a:solidFill>
              </a:rPr>
              <a:t>  -&gt; </a:t>
            </a:r>
            <a:r>
              <a:rPr lang="ko-KR" altLang="en-US" sz="1400" dirty="0">
                <a:solidFill>
                  <a:srgbClr val="0000FF"/>
                </a:solidFill>
              </a:rPr>
              <a:t>이후 준비 과정에서 검색의 키워드를 확보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7" name="그림 6" descr="íì´ì¬ ë¼ì´ë¸ë¬ë¦¬ë¥¼ íì©í ë¨¸ì ë¬ë(ë²ì­ê°ì í)">
            <a:extLst>
              <a:ext uri="{FF2B5EF4-FFF2-40B4-BE49-F238E27FC236}">
                <a16:creationId xmlns:a16="http://schemas.microsoft.com/office/drawing/2014/main" id="{054D567C-69E5-4498-8E2E-5854DF1F3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257" y="2170234"/>
            <a:ext cx="1113502" cy="142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F48939-878F-439B-AA84-E187BD0EFAC2}"/>
              </a:ext>
            </a:extLst>
          </p:cNvPr>
          <p:cNvSpPr txBox="1"/>
          <p:nvPr/>
        </p:nvSpPr>
        <p:spPr>
          <a:xfrm>
            <a:off x="1111753" y="4126547"/>
            <a:ext cx="25955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소스코드를 확인한다 </a:t>
            </a:r>
            <a:endParaRPr lang="en-US" altLang="ko-KR" dirty="0"/>
          </a:p>
          <a:p>
            <a:r>
              <a:rPr lang="en-US" altLang="ko-KR" dirty="0"/>
              <a:t>   1) </a:t>
            </a:r>
            <a:r>
              <a:rPr lang="ko-KR" altLang="en-US" dirty="0"/>
              <a:t>위 책 참고</a:t>
            </a:r>
            <a:endParaRPr lang="en-US" altLang="ko-KR" dirty="0"/>
          </a:p>
          <a:p>
            <a:r>
              <a:rPr lang="en-US" altLang="ko-KR" dirty="0"/>
              <a:t>   2) </a:t>
            </a:r>
            <a:r>
              <a:rPr lang="ko-KR" altLang="en-US" dirty="0"/>
              <a:t>웹 검색 </a:t>
            </a:r>
            <a:r>
              <a:rPr lang="en-US" altLang="ko-KR" sz="1200" dirty="0"/>
              <a:t>(</a:t>
            </a:r>
            <a:r>
              <a:rPr lang="ko-KR" altLang="en-US" sz="1200" dirty="0"/>
              <a:t>주제어 검색</a:t>
            </a:r>
            <a:r>
              <a:rPr lang="en-US" altLang="ko-KR" sz="1200" dirty="0"/>
              <a:t>)</a:t>
            </a:r>
            <a:endParaRPr lang="en-US" altLang="ko-KR" dirty="0"/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3) Kaggle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에서 검색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dirty="0"/>
              <a:t>     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416F6B-92EA-47F8-8970-42D0242BE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337" y="4256568"/>
            <a:ext cx="2331007" cy="158845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963B84E-90A3-405B-AC3A-4F73E4A2D560}"/>
              </a:ext>
            </a:extLst>
          </p:cNvPr>
          <p:cNvSpPr/>
          <p:nvPr/>
        </p:nvSpPr>
        <p:spPr>
          <a:xfrm>
            <a:off x="6294584" y="5845021"/>
            <a:ext cx="273100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hlinkClick r:id="rId4"/>
              </a:rPr>
              <a:t>http://www.dodomira.com/2016/10/20/how_to_eda/</a:t>
            </a:r>
            <a:endParaRPr lang="ko-KR" altLang="en-US" sz="9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1215C9-1069-4C6F-B532-E9F01150F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314" y="4256568"/>
            <a:ext cx="2250693" cy="15337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65B0A-7105-4D07-A618-D5924FF5951E}"/>
              </a:ext>
            </a:extLst>
          </p:cNvPr>
          <p:cNvSpPr/>
          <p:nvPr/>
        </p:nvSpPr>
        <p:spPr>
          <a:xfrm>
            <a:off x="3825349" y="5790291"/>
            <a:ext cx="2331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6"/>
              </a:rPr>
              <a:t>https://github.com/rickiepark/introduction_to_ml_with_python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25048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주제 준비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Exploratory Data Analysis </a:t>
            </a:r>
            <a:r>
              <a:rPr lang="ko-KR" altLang="en-US" dirty="0"/>
              <a:t>예시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48939-878F-439B-AA84-E187BD0EFAC2}"/>
              </a:ext>
            </a:extLst>
          </p:cNvPr>
          <p:cNvSpPr txBox="1"/>
          <p:nvPr/>
        </p:nvSpPr>
        <p:spPr>
          <a:xfrm>
            <a:off x="1111753" y="1784634"/>
            <a:ext cx="3866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소스코드를 확인한다 </a:t>
            </a:r>
            <a:r>
              <a:rPr lang="en-US" altLang="ko-KR" sz="1000" dirty="0">
                <a:solidFill>
                  <a:srgbClr val="0000FF"/>
                </a:solidFill>
              </a:rPr>
              <a:t>(</a:t>
            </a:r>
            <a:r>
              <a:rPr lang="ko-KR" altLang="en-US" sz="1000" dirty="0">
                <a:solidFill>
                  <a:srgbClr val="0000FF"/>
                </a:solidFill>
              </a:rPr>
              <a:t>앞 페이지에서 계속</a:t>
            </a:r>
            <a:r>
              <a:rPr lang="en-US" altLang="ko-KR" sz="1000" dirty="0">
                <a:solidFill>
                  <a:srgbClr val="0000FF"/>
                </a:solidFill>
              </a:rPr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1)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위 책 참고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  2)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웹 검색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dirty="0"/>
              <a:t>   3) Kaggle</a:t>
            </a:r>
            <a:r>
              <a:rPr lang="ko-KR" altLang="en-US" dirty="0"/>
              <a:t>에서 검색</a:t>
            </a:r>
            <a:endParaRPr lang="en-US" altLang="ko-KR" dirty="0"/>
          </a:p>
          <a:p>
            <a:r>
              <a:rPr lang="en-US" altLang="ko-KR" dirty="0"/>
              <a:t>     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017A32-B958-42FF-B57A-558425CF1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829" y="3058522"/>
            <a:ext cx="2690573" cy="18861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49DD4C-1215-4394-B955-5CC026BC5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009" y="3058522"/>
            <a:ext cx="2690573" cy="18861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6E69AC-0964-4615-B678-BD4BCA21CB3E}"/>
              </a:ext>
            </a:extLst>
          </p:cNvPr>
          <p:cNvSpPr txBox="1"/>
          <p:nvPr/>
        </p:nvSpPr>
        <p:spPr>
          <a:xfrm>
            <a:off x="1111753" y="5206507"/>
            <a:ext cx="79544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자료 작성</a:t>
            </a:r>
            <a:endParaRPr lang="en-US" altLang="ko-KR" dirty="0"/>
          </a:p>
          <a:p>
            <a:r>
              <a:rPr lang="en-US" altLang="ko-KR" dirty="0"/>
              <a:t>   1) </a:t>
            </a:r>
            <a:r>
              <a:rPr lang="ko-KR" altLang="en-US" dirty="0"/>
              <a:t>각 주제별 작성</a:t>
            </a:r>
            <a:endParaRPr lang="en-US" altLang="ko-KR" dirty="0"/>
          </a:p>
          <a:p>
            <a:r>
              <a:rPr lang="en-US" altLang="ko-KR" dirty="0"/>
              <a:t>   2) Mentor Coupon</a:t>
            </a:r>
          </a:p>
          <a:p>
            <a:r>
              <a:rPr lang="en-US" altLang="ko-KR" dirty="0"/>
              <a:t>       -&gt; </a:t>
            </a:r>
            <a:r>
              <a:rPr lang="ko-KR" altLang="en-US" dirty="0"/>
              <a:t>내용 리뷰 </a:t>
            </a:r>
            <a:r>
              <a:rPr lang="en-US" altLang="ko-KR" dirty="0"/>
              <a:t>or </a:t>
            </a:r>
            <a:r>
              <a:rPr lang="ko-KR" altLang="en-US" dirty="0"/>
              <a:t>코치가 필요하면 </a:t>
            </a:r>
            <a:r>
              <a:rPr lang="en-US" altLang="ko-KR" dirty="0"/>
              <a:t>1,3</a:t>
            </a:r>
            <a:r>
              <a:rPr lang="ko-KR" altLang="en-US" dirty="0"/>
              <a:t>주차 목요일 </a:t>
            </a:r>
            <a:r>
              <a:rPr lang="en-US" altLang="ko-KR" dirty="0"/>
              <a:t>jhhong</a:t>
            </a:r>
            <a:r>
              <a:rPr lang="ko-KR" altLang="en-US" dirty="0"/>
              <a:t>의 시간을 활용한다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en-US" altLang="ko-KR" sz="1200" dirty="0">
                <a:solidFill>
                  <a:srgbClr val="0000FF"/>
                </a:solidFill>
              </a:rPr>
              <a:t> - 1,3</a:t>
            </a:r>
            <a:r>
              <a:rPr lang="ko-KR" altLang="en-US" sz="1200" dirty="0">
                <a:solidFill>
                  <a:srgbClr val="0000FF"/>
                </a:solidFill>
              </a:rPr>
              <a:t>주차 목요일 저녁은 각 주제 준비자를 위해서 </a:t>
            </a:r>
            <a:r>
              <a:rPr lang="en-US" altLang="ko-KR" sz="1200" dirty="0">
                <a:solidFill>
                  <a:srgbClr val="0000FF"/>
                </a:solidFill>
              </a:rPr>
              <a:t>jhhong </a:t>
            </a:r>
            <a:r>
              <a:rPr lang="ko-KR" altLang="en-US" sz="1200" dirty="0">
                <a:solidFill>
                  <a:srgbClr val="0000FF"/>
                </a:solidFill>
              </a:rPr>
              <a:t>시간을 </a:t>
            </a:r>
            <a:r>
              <a:rPr lang="ko-KR" altLang="en-US" sz="1200" dirty="0" err="1">
                <a:solidFill>
                  <a:srgbClr val="0000FF"/>
                </a:solidFill>
              </a:rPr>
              <a:t>비워두겠음</a:t>
            </a:r>
            <a:r>
              <a:rPr lang="ko-KR" altLang="en-US" sz="1200" dirty="0">
                <a:solidFill>
                  <a:srgbClr val="0000FF"/>
                </a:solidFill>
              </a:rPr>
              <a:t> </a:t>
            </a:r>
            <a:r>
              <a:rPr lang="en-US" altLang="ko-KR" sz="1200" dirty="0">
                <a:solidFill>
                  <a:srgbClr val="0000FF"/>
                </a:solidFill>
              </a:rPr>
              <a:t>(jhhong</a:t>
            </a:r>
            <a:r>
              <a:rPr lang="ko-KR" altLang="en-US" sz="1200" dirty="0">
                <a:solidFill>
                  <a:srgbClr val="0000FF"/>
                </a:solidFill>
              </a:rPr>
              <a:t>에게 전화 예약</a:t>
            </a:r>
            <a:r>
              <a:rPr lang="en-US" altLang="ko-KR" sz="1200" dirty="0">
                <a:solidFill>
                  <a:srgbClr val="0000FF"/>
                </a:solidFill>
              </a:rPr>
              <a:t>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4963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계획</a:t>
            </a:r>
            <a:r>
              <a:rPr lang="en-US" altLang="ko-KR" dirty="0"/>
              <a:t>) </a:t>
            </a:r>
            <a:r>
              <a:rPr lang="ko-KR" altLang="en-US" dirty="0"/>
              <a:t>모델 개발 및 리뷰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분석에 필요한 지식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836387-F3BF-467B-ADF7-42BDF13D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663659"/>
            <a:ext cx="6807200" cy="484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32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4343</TotalTime>
  <Words>345</Words>
  <Application>Microsoft Office PowerPoint</Application>
  <PresentationFormat>화면 슬라이드 쇼(4:3)</PresentationFormat>
  <Paragraphs>49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Calibri</vt:lpstr>
      <vt:lpstr>Calibri Light</vt:lpstr>
      <vt:lpstr>Office 테마</vt:lpstr>
      <vt:lpstr>분석팀 Study</vt:lpstr>
      <vt:lpstr>(계획) 다음 주제</vt:lpstr>
      <vt:lpstr>01. 데이터 이해 (1/4)</vt:lpstr>
      <vt:lpstr>01. 데이터 이해 (2/4)</vt:lpstr>
      <vt:lpstr>01. 데이터 이해 (3/4)</vt:lpstr>
      <vt:lpstr>01. 데이터 이해 (4/4)</vt:lpstr>
      <vt:lpstr>주제 준비 방법</vt:lpstr>
      <vt:lpstr>주제 준비 방법</vt:lpstr>
      <vt:lpstr>(계획) 모델 개발 및 리뷰</vt:lpstr>
      <vt:lpstr>(계획) 모델 개발 및 리뷰</vt:lpstr>
      <vt:lpstr>(토의) 모델 개발 및 리뷰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 Junghoon</dc:creator>
  <cp:lastModifiedBy>Hong Junghoon</cp:lastModifiedBy>
  <cp:revision>307</cp:revision>
  <cp:lastPrinted>2019-05-15T04:17:26Z</cp:lastPrinted>
  <dcterms:created xsi:type="dcterms:W3CDTF">2019-05-14T04:25:36Z</dcterms:created>
  <dcterms:modified xsi:type="dcterms:W3CDTF">2019-05-17T06:54:43Z</dcterms:modified>
</cp:coreProperties>
</file>